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0" r:id="rId1"/>
  </p:sldMasterIdLst>
  <p:notesMasterIdLst>
    <p:notesMasterId r:id="rId7"/>
  </p:notesMasterIdLst>
  <p:sldIdLst>
    <p:sldId id="280" r:id="rId2"/>
    <p:sldId id="272" r:id="rId3"/>
    <p:sldId id="273" r:id="rId4"/>
    <p:sldId id="281" r:id="rId5"/>
    <p:sldId id="28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17" d="100"/>
          <a:sy n="117" d="100"/>
        </p:scale>
        <p:origin x="-36" y="13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2D7313-D645-4AF7-8E24-8AF644BA073B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A5026A-FA55-46FF-8759-A854CA068060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2775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CCB4-7432-490C-8BE4-7099132B7858}" type="datetimeFigureOut">
              <a:rPr lang="fr-FR" smtClean="0"/>
              <a:pPr/>
              <a:t>26/04/2023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5574-6C8A-43C9-9292-B67887EB8DF3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9987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CCB4-7432-490C-8BE4-7099132B7858}" type="datetimeFigureOut">
              <a:rPr lang="fr-FR" smtClean="0"/>
              <a:pPr/>
              <a:t>26/04/2023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5574-6C8A-43C9-9292-B67887EB8DF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50806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CCB4-7432-490C-8BE4-7099132B7858}" type="datetimeFigureOut">
              <a:rPr lang="fr-FR" smtClean="0"/>
              <a:pPr/>
              <a:t>26/04/2023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5574-6C8A-43C9-9292-B67887EB8DF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82340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CCB4-7432-490C-8BE4-7099132B7858}" type="datetimeFigureOut">
              <a:rPr lang="fr-FR" smtClean="0"/>
              <a:pPr/>
              <a:t>26/04/2023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5574-6C8A-43C9-9292-B67887EB8DF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76543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CCB4-7432-490C-8BE4-7099132B7858}" type="datetimeFigureOut">
              <a:rPr lang="fr-FR" smtClean="0"/>
              <a:pPr/>
              <a:t>26/04/2023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5574-6C8A-43C9-9292-B67887EB8DF3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24222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CCB4-7432-490C-8BE4-7099132B7858}" type="datetimeFigureOut">
              <a:rPr lang="fr-FR" smtClean="0"/>
              <a:pPr/>
              <a:t>26/04/2023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5574-6C8A-43C9-9292-B67887EB8DF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93650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CCB4-7432-490C-8BE4-7099132B7858}" type="datetimeFigureOut">
              <a:rPr lang="fr-FR" smtClean="0"/>
              <a:pPr/>
              <a:t>26/04/2023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5574-6C8A-43C9-9292-B67887EB8DF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5713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CCB4-7432-490C-8BE4-7099132B7858}" type="datetimeFigureOut">
              <a:rPr lang="fr-FR" smtClean="0"/>
              <a:pPr/>
              <a:t>26/04/2023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5574-6C8A-43C9-9292-B67887EB8DF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24442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CCB4-7432-490C-8BE4-7099132B7858}" type="datetimeFigureOut">
              <a:rPr lang="fr-FR" smtClean="0"/>
              <a:pPr/>
              <a:t>26/04/2023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5574-6C8A-43C9-9292-B67887EB8DF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31022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42A3CCB4-7432-490C-8BE4-7099132B7858}" type="datetimeFigureOut">
              <a:rPr lang="fr-FR" smtClean="0"/>
              <a:pPr/>
              <a:t>26/04/2023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73C5574-6C8A-43C9-9292-B67887EB8DF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26542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 cstate="print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CCB4-7432-490C-8BE4-7099132B7858}" type="datetimeFigureOut">
              <a:rPr lang="fr-FR" smtClean="0"/>
              <a:pPr/>
              <a:t>26/04/2023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C5574-6C8A-43C9-9292-B67887EB8DF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92709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2A3CCB4-7432-490C-8BE4-7099132B7858}" type="datetimeFigureOut">
              <a:rPr lang="fr-FR" smtClean="0"/>
              <a:pPr/>
              <a:t>26/04/2023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73C5574-6C8A-43C9-9292-B67887EB8DF3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79303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 rot="5400000">
            <a:off x="5316942" y="2495421"/>
            <a:ext cx="6309321" cy="131848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tIns="46800" rtlCol="0" anchor="ctr"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DZ" sz="3200" b="1" i="0" u="none" strike="noStrike" spc="50" dirty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akkal Majalla"/>
              </a:rPr>
              <a:t>جامعة محمد البشير الابراهيمي </a:t>
            </a:r>
          </a:p>
          <a:p>
            <a:pPr algn="ctr"/>
            <a:r>
              <a:rPr lang="ar-DZ" sz="3200" b="1" spc="50" dirty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akkal Majalla"/>
              </a:rPr>
              <a:t>برج بوعريريج</a:t>
            </a:r>
            <a:endParaRPr lang="ar-DZ" sz="3200" b="1" i="0" u="none" strike="noStrike" spc="50" dirty="0">
              <a:ln w="11430"/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akkal Majalla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27DBF459-C22F-C17A-80CA-114CA7276CF4}"/>
              </a:ext>
            </a:extLst>
          </p:cNvPr>
          <p:cNvSpPr txBox="1"/>
          <p:nvPr/>
        </p:nvSpPr>
        <p:spPr>
          <a:xfrm>
            <a:off x="1835696" y="2834342"/>
            <a:ext cx="52020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2800" b="1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التعريف بكلية العلوم الاجتماعية </a:t>
            </a:r>
            <a:r>
              <a:rPr lang="ar-DZ" sz="2800" b="1" dirty="0" err="1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والانسانية</a:t>
            </a:r>
            <a:r>
              <a:rPr lang="ar-DZ" sz="2800" b="1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endParaRPr lang="en-US" sz="2800" b="1" dirty="0">
              <a:ln w="0"/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xmlns="" id="{C862C42E-F500-DA17-67C8-BBD5C13C34BB}"/>
              </a:ext>
            </a:extLst>
          </p:cNvPr>
          <p:cNvSpPr txBox="1"/>
          <p:nvPr/>
        </p:nvSpPr>
        <p:spPr>
          <a:xfrm>
            <a:off x="1119247" y="4654877"/>
            <a:ext cx="639834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 rtl="1">
              <a:buFont typeface="Arial" panose="020B0604020202020204" pitchFamily="34" charset="0"/>
              <a:buChar char="•"/>
            </a:pPr>
            <a:r>
              <a:rPr lang="ar-DZ" dirty="0"/>
              <a:t>فيما يخص المجال البيداغوجي تتكون </a:t>
            </a:r>
            <a:r>
              <a:rPr lang="ar-DZ" dirty="0" smtClean="0"/>
              <a:t>كلية العلوم الاجتماعية والانسانية </a:t>
            </a:r>
            <a:r>
              <a:rPr lang="ar-DZ" dirty="0"/>
              <a:t>على </a:t>
            </a:r>
            <a:r>
              <a:rPr lang="fr-FR" dirty="0" smtClean="0"/>
              <a:t>04</a:t>
            </a:r>
            <a:r>
              <a:rPr lang="ar-DZ" dirty="0" smtClean="0"/>
              <a:t> أقسام  </a:t>
            </a:r>
            <a:r>
              <a:rPr lang="ar-DZ" dirty="0"/>
              <a:t>تحتوي </a:t>
            </a:r>
            <a:r>
              <a:rPr lang="ar-DZ" dirty="0" smtClean="0"/>
              <a:t>على ميدان تكوين  </a:t>
            </a:r>
            <a:r>
              <a:rPr lang="ar-DZ" dirty="0" err="1" smtClean="0"/>
              <a:t>و</a:t>
            </a:r>
            <a:r>
              <a:rPr lang="fr-FR" dirty="0" smtClean="0"/>
              <a:t>04</a:t>
            </a:r>
            <a:r>
              <a:rPr lang="ar-DZ" dirty="0" smtClean="0"/>
              <a:t> </a:t>
            </a:r>
            <a:r>
              <a:rPr lang="ar-DZ" dirty="0" smtClean="0"/>
              <a:t>شعب</a:t>
            </a:r>
            <a:r>
              <a:rPr lang="ar-DZ" dirty="0" smtClean="0"/>
              <a:t>.</a:t>
            </a:r>
            <a:endParaRPr lang="fr-FR" dirty="0" smtClean="0"/>
          </a:p>
          <a:p>
            <a:pPr marL="285750" indent="-285750" algn="just" rtl="1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285750" indent="-285750" algn="just" rtl="1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285750" indent="-285750" algn="just" rtl="1"/>
            <a:endParaRPr lang="en-US" dirty="0"/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xmlns="" id="{DA917C4F-3E2E-2565-1930-0B86275C7BB2}"/>
              </a:ext>
            </a:extLst>
          </p:cNvPr>
          <p:cNvSpPr txBox="1"/>
          <p:nvPr/>
        </p:nvSpPr>
        <p:spPr>
          <a:xfrm>
            <a:off x="1064996" y="5215557"/>
            <a:ext cx="639834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 rtl="1">
              <a:buFont typeface="Arial" panose="020B0604020202020204" pitchFamily="34" charset="0"/>
              <a:buChar char="•"/>
            </a:pPr>
            <a:r>
              <a:rPr lang="ar-DZ" dirty="0"/>
              <a:t>فيما يخص التخصصات </a:t>
            </a:r>
            <a:r>
              <a:rPr lang="ar-DZ" dirty="0" smtClean="0"/>
              <a:t>الموجودة بالكلية </a:t>
            </a:r>
            <a:endParaRPr lang="ar-DZ" dirty="0"/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ar-DZ" dirty="0"/>
              <a:t> </a:t>
            </a:r>
            <a:r>
              <a:rPr lang="ar-DZ" dirty="0" smtClean="0"/>
              <a:t>05 تخصص </a:t>
            </a:r>
            <a:r>
              <a:rPr lang="ar-DZ" dirty="0"/>
              <a:t>ماستر</a:t>
            </a:r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ar-DZ" dirty="0" smtClean="0"/>
              <a:t>04 تخصص ليسانس </a:t>
            </a:r>
            <a:endParaRPr lang="ar-DZ" dirty="0"/>
          </a:p>
          <a:p>
            <a:pPr marL="285750" indent="-285750" algn="just" rtl="1">
              <a:buFont typeface="Wingdings" panose="05000000000000000000" pitchFamily="2" charset="2"/>
              <a:buChar char="ü"/>
            </a:pPr>
            <a:r>
              <a:rPr lang="ar-DZ" dirty="0" err="1" smtClean="0"/>
              <a:t>06تخصص</a:t>
            </a:r>
            <a:r>
              <a:rPr lang="ar-DZ" dirty="0" smtClean="0"/>
              <a:t> </a:t>
            </a:r>
            <a:r>
              <a:rPr lang="ar-DZ" dirty="0"/>
              <a:t>في الدكتوراه.</a:t>
            </a:r>
            <a:endParaRPr lang="en-US" dirty="0"/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xmlns="" id="{B3FE948E-AA93-81A2-8D1D-7A2B5BE20B95}"/>
              </a:ext>
            </a:extLst>
          </p:cNvPr>
          <p:cNvSpPr txBox="1"/>
          <p:nvPr/>
        </p:nvSpPr>
        <p:spPr>
          <a:xfrm>
            <a:off x="5160597" y="4224480"/>
            <a:ext cx="24144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DZ" sz="2800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الجانب البيداغوجي </a:t>
            </a:r>
            <a:endParaRPr lang="en-US" sz="2800" dirty="0">
              <a:ln w="0"/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1027" name="Picture 3" descr="C:\Users\lm\Desktop\fffff\téléchargement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1470" y="0"/>
            <a:ext cx="7964388" cy="39290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549535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62">
            <a:extLst>
              <a:ext uri="{FF2B5EF4-FFF2-40B4-BE49-F238E27FC236}">
                <a16:creationId xmlns:a16="http://schemas.microsoft.com/office/drawing/2014/main" xmlns="" id="{BFB3F910-9C06-8772-975B-95C4E9C73944}"/>
              </a:ext>
            </a:extLst>
          </p:cNvPr>
          <p:cNvSpPr/>
          <p:nvPr/>
        </p:nvSpPr>
        <p:spPr>
          <a:xfrm rot="5400000">
            <a:off x="5784044" y="2888834"/>
            <a:ext cx="6219846" cy="50006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tIns="46800" rtlCol="0" anchor="ctr"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DZ" sz="2400" b="1" spc="50" dirty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كلية العلوم الاجتماعية والإنسانية</a:t>
            </a:r>
            <a:endParaRPr lang="ar-DZ" sz="2400" b="1" i="0" u="none" strike="noStrike" spc="50" dirty="0">
              <a:ln w="11430"/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akkal Majalla"/>
            </a:endParaRPr>
          </a:p>
        </p:txBody>
      </p:sp>
      <p:sp>
        <p:nvSpPr>
          <p:cNvPr id="64" name="Rectangle : coins arrondis 63">
            <a:extLst>
              <a:ext uri="{FF2B5EF4-FFF2-40B4-BE49-F238E27FC236}">
                <a16:creationId xmlns:a16="http://schemas.microsoft.com/office/drawing/2014/main" xmlns="" id="{379C2872-BEC0-14C7-9148-9D12D1B59CF4}"/>
              </a:ext>
            </a:extLst>
          </p:cNvPr>
          <p:cNvSpPr/>
          <p:nvPr/>
        </p:nvSpPr>
        <p:spPr>
          <a:xfrm>
            <a:off x="407999" y="1237135"/>
            <a:ext cx="7429552" cy="6514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à coins arrondis 9">
            <a:extLst>
              <a:ext uri="{FF2B5EF4-FFF2-40B4-BE49-F238E27FC236}">
                <a16:creationId xmlns:a16="http://schemas.microsoft.com/office/drawing/2014/main" xmlns="" id="{998994C0-3B92-E03B-4925-66FD33DB2E35}"/>
              </a:ext>
            </a:extLst>
          </p:cNvPr>
          <p:cNvSpPr/>
          <p:nvPr/>
        </p:nvSpPr>
        <p:spPr>
          <a:xfrm>
            <a:off x="6074704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solidFill>
                  <a:schemeClr val="lt1"/>
                </a:solidFill>
              </a:rPr>
              <a:t>ميدان</a:t>
            </a:r>
            <a:endParaRPr lang="fr-FR" sz="1400" b="1" dirty="0">
              <a:solidFill>
                <a:schemeClr val="lt1"/>
              </a:solidFill>
            </a:endParaRPr>
          </a:p>
        </p:txBody>
      </p:sp>
      <p:sp>
        <p:nvSpPr>
          <p:cNvPr id="71" name="Rectangle à coins arrondis 10">
            <a:extLst>
              <a:ext uri="{FF2B5EF4-FFF2-40B4-BE49-F238E27FC236}">
                <a16:creationId xmlns:a16="http://schemas.microsoft.com/office/drawing/2014/main" xmlns="" id="{730DCBDE-BA56-A693-770B-7811F9609C86}"/>
              </a:ext>
            </a:extLst>
          </p:cNvPr>
          <p:cNvSpPr/>
          <p:nvPr/>
        </p:nvSpPr>
        <p:spPr>
          <a:xfrm>
            <a:off x="3554465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solidFill>
                  <a:schemeClr val="lt1"/>
                </a:solidFill>
              </a:rPr>
              <a:t>شعبة</a:t>
            </a:r>
            <a:endParaRPr lang="fr-FR" sz="1400" b="1" dirty="0">
              <a:solidFill>
                <a:schemeClr val="lt1"/>
              </a:solidFill>
            </a:endParaRPr>
          </a:p>
        </p:txBody>
      </p:sp>
      <p:sp>
        <p:nvSpPr>
          <p:cNvPr id="74" name="Rectangle à coins arrondis 13">
            <a:extLst>
              <a:ext uri="{FF2B5EF4-FFF2-40B4-BE49-F238E27FC236}">
                <a16:creationId xmlns:a16="http://schemas.microsoft.com/office/drawing/2014/main" xmlns="" id="{8F43F451-B261-4059-EE84-E3779A90C516}"/>
              </a:ext>
            </a:extLst>
          </p:cNvPr>
          <p:cNvSpPr/>
          <p:nvPr/>
        </p:nvSpPr>
        <p:spPr>
          <a:xfrm>
            <a:off x="768383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solidFill>
                  <a:schemeClr val="lt1"/>
                </a:solidFill>
              </a:rPr>
              <a:t>تخصص</a:t>
            </a:r>
            <a:endParaRPr lang="fr-FR" sz="1400" b="1" dirty="0">
              <a:solidFill>
                <a:schemeClr val="lt1"/>
              </a:solidFill>
            </a:endParaRPr>
          </a:p>
        </p:txBody>
      </p:sp>
      <p:grpSp>
        <p:nvGrpSpPr>
          <p:cNvPr id="75" name="Groupe 74">
            <a:extLst>
              <a:ext uri="{FF2B5EF4-FFF2-40B4-BE49-F238E27FC236}">
                <a16:creationId xmlns:a16="http://schemas.microsoft.com/office/drawing/2014/main" xmlns="" id="{2A198BCC-FF16-3070-BC39-2B8EA99E0975}"/>
              </a:ext>
            </a:extLst>
          </p:cNvPr>
          <p:cNvGrpSpPr/>
          <p:nvPr/>
        </p:nvGrpSpPr>
        <p:grpSpPr>
          <a:xfrm>
            <a:off x="7477709" y="2645747"/>
            <a:ext cx="1002142" cy="2295421"/>
            <a:chOff x="7818330" y="1165166"/>
            <a:chExt cx="1002142" cy="2295421"/>
          </a:xfrm>
        </p:grpSpPr>
        <p:sp>
          <p:nvSpPr>
            <p:cNvPr id="76" name="Rectangle : coins arrondis 75">
              <a:extLst>
                <a:ext uri="{FF2B5EF4-FFF2-40B4-BE49-F238E27FC236}">
                  <a16:creationId xmlns:a16="http://schemas.microsoft.com/office/drawing/2014/main" xmlns="" id="{66E5B644-6B68-92C6-067C-A2A94631C078}"/>
                </a:ext>
              </a:extLst>
            </p:cNvPr>
            <p:cNvSpPr/>
            <p:nvPr/>
          </p:nvSpPr>
          <p:spPr>
            <a:xfrm>
              <a:off x="7818330" y="1165166"/>
              <a:ext cx="1000132" cy="2191826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Rectangle : coins arrondis 76">
              <a:extLst>
                <a:ext uri="{FF2B5EF4-FFF2-40B4-BE49-F238E27FC236}">
                  <a16:creationId xmlns:a16="http://schemas.microsoft.com/office/drawing/2014/main" xmlns="" id="{9DF3CB8F-3776-A65C-0ADE-EA628F81130F}"/>
                </a:ext>
              </a:extLst>
            </p:cNvPr>
            <p:cNvSpPr/>
            <p:nvPr/>
          </p:nvSpPr>
          <p:spPr>
            <a:xfrm>
              <a:off x="7906072" y="1253872"/>
              <a:ext cx="914400" cy="210312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xmlns="" id="{BD556B3D-968C-0194-9F18-1AF7579927F8}"/>
                </a:ext>
              </a:extLst>
            </p:cNvPr>
            <p:cNvSpPr/>
            <p:nvPr/>
          </p:nvSpPr>
          <p:spPr>
            <a:xfrm rot="5400000">
              <a:off x="7369009" y="2149986"/>
              <a:ext cx="2191827" cy="429375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ar-DZ" sz="60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ليسانس</a:t>
              </a:r>
              <a:endParaRPr lang="fr-FR" sz="6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79" name="Groupe 78">
            <a:extLst>
              <a:ext uri="{FF2B5EF4-FFF2-40B4-BE49-F238E27FC236}">
                <a16:creationId xmlns:a16="http://schemas.microsoft.com/office/drawing/2014/main" xmlns="" id="{3825435B-4C6A-F5DE-1FB5-F267EDB42BE2}"/>
              </a:ext>
            </a:extLst>
          </p:cNvPr>
          <p:cNvGrpSpPr/>
          <p:nvPr/>
        </p:nvGrpSpPr>
        <p:grpSpPr>
          <a:xfrm>
            <a:off x="5244121" y="3138867"/>
            <a:ext cx="2118752" cy="1353244"/>
            <a:chOff x="4978940" y="4481283"/>
            <a:chExt cx="2689666" cy="1511982"/>
          </a:xfrm>
        </p:grpSpPr>
        <p:sp>
          <p:nvSpPr>
            <p:cNvPr id="80" name="Hexagone 79">
              <a:extLst>
                <a:ext uri="{FF2B5EF4-FFF2-40B4-BE49-F238E27FC236}">
                  <a16:creationId xmlns:a16="http://schemas.microsoft.com/office/drawing/2014/main" xmlns="" id="{695220DF-3623-EEA2-21C5-677552C7DC08}"/>
                </a:ext>
              </a:extLst>
            </p:cNvPr>
            <p:cNvSpPr/>
            <p:nvPr/>
          </p:nvSpPr>
          <p:spPr>
            <a:xfrm>
              <a:off x="4978940" y="4481283"/>
              <a:ext cx="2689666" cy="1511982"/>
            </a:xfrm>
            <a:prstGeom prst="hexagon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3" name="Groupe 92">
              <a:extLst>
                <a:ext uri="{FF2B5EF4-FFF2-40B4-BE49-F238E27FC236}">
                  <a16:creationId xmlns:a16="http://schemas.microsoft.com/office/drawing/2014/main" xmlns="" id="{0C34262E-5C57-0601-0581-1F2E95320A72}"/>
                </a:ext>
              </a:extLst>
            </p:cNvPr>
            <p:cNvGrpSpPr/>
            <p:nvPr/>
          </p:nvGrpSpPr>
          <p:grpSpPr>
            <a:xfrm>
              <a:off x="5186221" y="4826730"/>
              <a:ext cx="2180616" cy="838090"/>
              <a:chOff x="4963152" y="1953195"/>
              <a:chExt cx="2180616" cy="838090"/>
            </a:xfrm>
          </p:grpSpPr>
          <p:sp>
            <p:nvSpPr>
              <p:cNvPr id="96" name="Ellipse 95">
                <a:extLst>
                  <a:ext uri="{FF2B5EF4-FFF2-40B4-BE49-F238E27FC236}">
                    <a16:creationId xmlns:a16="http://schemas.microsoft.com/office/drawing/2014/main" xmlns="" id="{2807F319-ED83-986A-20B0-4840DB93EEF8}"/>
                  </a:ext>
                </a:extLst>
              </p:cNvPr>
              <p:cNvSpPr/>
              <p:nvPr/>
            </p:nvSpPr>
            <p:spPr>
              <a:xfrm>
                <a:off x="4963152" y="1953195"/>
                <a:ext cx="2180616" cy="8380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lumMod val="67000"/>
                    </a:schemeClr>
                  </a:gs>
                  <a:gs pos="48000">
                    <a:schemeClr val="accent6">
                      <a:lumMod val="97000"/>
                      <a:lumOff val="3000"/>
                    </a:schemeClr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DZ" sz="1400" u="none" strike="noStrike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</a:rPr>
                  <a:t>رياضيات </a:t>
                </a:r>
                <a:r>
                  <a:rPr lang="ar-DZ" sz="1400" u="none" strike="noStrike" dirty="0" err="1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</a:rPr>
                  <a:t>و</a:t>
                </a:r>
                <a:r>
                  <a:rPr lang="ar-DZ" sz="1400" u="none" strike="noStrike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</a:rPr>
                  <a:t> إعلام آلي</a:t>
                </a:r>
                <a:endParaRPr lang="fr-FR" sz="1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97" name="Ellipse 96">
                <a:extLst>
                  <a:ext uri="{FF2B5EF4-FFF2-40B4-BE49-F238E27FC236}">
                    <a16:creationId xmlns:a16="http://schemas.microsoft.com/office/drawing/2014/main" xmlns="" id="{86C351DB-E2BC-BBAA-9EA5-BB09B1DFE6FC}"/>
                  </a:ext>
                </a:extLst>
              </p:cNvPr>
              <p:cNvSpPr/>
              <p:nvPr/>
            </p:nvSpPr>
            <p:spPr>
              <a:xfrm>
                <a:off x="5046893" y="2011599"/>
                <a:ext cx="2011680" cy="731520"/>
              </a:xfrm>
              <a:prstGeom prst="ellipse">
                <a:avLst/>
              </a:prstGeom>
              <a:gradFill flip="none" rotWithShape="1">
                <a:gsLst>
                  <a:gs pos="0">
                    <a:schemeClr val="dk1">
                      <a:lumMod val="67000"/>
                    </a:schemeClr>
                  </a:gs>
                  <a:gs pos="48000">
                    <a:schemeClr val="dk1">
                      <a:lumMod val="97000"/>
                      <a:lumOff val="3000"/>
                    </a:schemeClr>
                  </a:gs>
                  <a:gs pos="100000">
                    <a:schemeClr val="dk1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 fontAlgn="ctr"/>
                <a:r>
                  <a:rPr lang="ar-DZ" sz="1400" b="1" dirty="0">
                    <a:solidFill>
                      <a:schemeClr val="bg1"/>
                    </a:solidFill>
                    <a:latin typeface="Sakkal Majalla"/>
                  </a:rPr>
                  <a:t>علوم</a:t>
                </a:r>
                <a:r>
                  <a:rPr lang="ar-SA" sz="1400" b="1" dirty="0">
                    <a:solidFill>
                      <a:schemeClr val="bg1"/>
                    </a:solidFill>
                    <a:latin typeface="Sakkal Majalla"/>
                  </a:rPr>
                  <a:t> </a:t>
                </a:r>
                <a:r>
                  <a:rPr lang="ar-DZ" sz="1400" b="1" dirty="0">
                    <a:solidFill>
                      <a:schemeClr val="bg1"/>
                    </a:solidFill>
                    <a:latin typeface="Sakkal Majalla"/>
                  </a:rPr>
                  <a:t>إنسانية واجتماعية</a:t>
                </a:r>
              </a:p>
            </p:txBody>
          </p:sp>
        </p:grpSp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xmlns="" id="{2D282F8D-0EA3-7448-BC90-3F6CEC356F8A}"/>
              </a:ext>
            </a:extLst>
          </p:cNvPr>
          <p:cNvSpPr/>
          <p:nvPr/>
        </p:nvSpPr>
        <p:spPr>
          <a:xfrm>
            <a:off x="3258675" y="2481861"/>
            <a:ext cx="1673021" cy="299553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علوم إنسانية- تاريخ</a:t>
            </a:r>
          </a:p>
        </p:txBody>
      </p:sp>
      <p:sp>
        <p:nvSpPr>
          <p:cNvPr id="43" name="Rogner et arrondir un rectangle à un seul coin 19">
            <a:extLst>
              <a:ext uri="{FF2B5EF4-FFF2-40B4-BE49-F238E27FC236}">
                <a16:creationId xmlns:a16="http://schemas.microsoft.com/office/drawing/2014/main" xmlns="" id="{5F2D749E-5F41-43C4-F9C5-C6A3E2A9F9A7}"/>
              </a:ext>
            </a:extLst>
          </p:cNvPr>
          <p:cNvSpPr/>
          <p:nvPr/>
        </p:nvSpPr>
        <p:spPr>
          <a:xfrm>
            <a:off x="407999" y="2502746"/>
            <a:ext cx="1884006" cy="278668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تاريخ عام</a:t>
            </a:r>
          </a:p>
        </p:txBody>
      </p:sp>
      <p:cxnSp>
        <p:nvCxnSpPr>
          <p:cNvPr id="44" name="Connecteur droit avec flèche 43">
            <a:extLst>
              <a:ext uri="{FF2B5EF4-FFF2-40B4-BE49-F238E27FC236}">
                <a16:creationId xmlns:a16="http://schemas.microsoft.com/office/drawing/2014/main" xmlns="" id="{14169464-4D05-64D4-0C60-A3D215672849}"/>
              </a:ext>
            </a:extLst>
          </p:cNvPr>
          <p:cNvCxnSpPr>
            <a:cxnSpLocks/>
            <a:stCxn id="42" idx="1"/>
            <a:endCxn id="43" idx="0"/>
          </p:cNvCxnSpPr>
          <p:nvPr/>
        </p:nvCxnSpPr>
        <p:spPr>
          <a:xfrm flipH="1">
            <a:off x="2292005" y="2631638"/>
            <a:ext cx="966670" cy="104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xmlns="" id="{E0A88399-A3E2-6C7E-6117-2514D6AE09FC}"/>
              </a:ext>
            </a:extLst>
          </p:cNvPr>
          <p:cNvSpPr/>
          <p:nvPr/>
        </p:nvSpPr>
        <p:spPr>
          <a:xfrm>
            <a:off x="3244541" y="3556253"/>
            <a:ext cx="1673021" cy="428628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علوم اجتماعية – علم النفس </a:t>
            </a:r>
          </a:p>
        </p:txBody>
      </p:sp>
      <p:sp>
        <p:nvSpPr>
          <p:cNvPr id="46" name="Rogner et arrondir un rectangle à un seul coin 81">
            <a:extLst>
              <a:ext uri="{FF2B5EF4-FFF2-40B4-BE49-F238E27FC236}">
                <a16:creationId xmlns:a16="http://schemas.microsoft.com/office/drawing/2014/main" xmlns="" id="{5F588B4B-F282-530D-63CC-461EC3DE0291}"/>
              </a:ext>
            </a:extLst>
          </p:cNvPr>
          <p:cNvSpPr/>
          <p:nvPr/>
        </p:nvSpPr>
        <p:spPr>
          <a:xfrm>
            <a:off x="393865" y="3214303"/>
            <a:ext cx="1884005" cy="249627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علم النفس المدرسي</a:t>
            </a:r>
          </a:p>
        </p:txBody>
      </p: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xmlns="" id="{448054EE-4109-8FE2-7EC3-2D1B81BE1703}"/>
              </a:ext>
            </a:extLst>
          </p:cNvPr>
          <p:cNvCxnSpPr>
            <a:cxnSpLocks/>
            <a:stCxn id="45" idx="1"/>
            <a:endCxn id="46" idx="0"/>
          </p:cNvCxnSpPr>
          <p:nvPr/>
        </p:nvCxnSpPr>
        <p:spPr>
          <a:xfrm flipH="1" flipV="1">
            <a:off x="2277870" y="3339117"/>
            <a:ext cx="966671" cy="4314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8" name="Rogner et arrondir un rectangle à un seul coin 87">
            <a:extLst>
              <a:ext uri="{FF2B5EF4-FFF2-40B4-BE49-F238E27FC236}">
                <a16:creationId xmlns:a16="http://schemas.microsoft.com/office/drawing/2014/main" xmlns="" id="{013A0289-6898-A795-47F6-E9DC5B23BE15}"/>
              </a:ext>
            </a:extLst>
          </p:cNvPr>
          <p:cNvSpPr/>
          <p:nvPr/>
        </p:nvSpPr>
        <p:spPr>
          <a:xfrm>
            <a:off x="393865" y="3781463"/>
            <a:ext cx="1919973" cy="428628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علم النفس العمل والتنظيم</a:t>
            </a:r>
          </a:p>
        </p:txBody>
      </p:sp>
      <p:cxnSp>
        <p:nvCxnSpPr>
          <p:cNvPr id="49" name="Connecteur droit avec flèche 48">
            <a:extLst>
              <a:ext uri="{FF2B5EF4-FFF2-40B4-BE49-F238E27FC236}">
                <a16:creationId xmlns:a16="http://schemas.microsoft.com/office/drawing/2014/main" xmlns="" id="{B28437A2-B025-D416-482A-99C1D81DC297}"/>
              </a:ext>
            </a:extLst>
          </p:cNvPr>
          <p:cNvCxnSpPr>
            <a:stCxn id="45" idx="1"/>
          </p:cNvCxnSpPr>
          <p:nvPr/>
        </p:nvCxnSpPr>
        <p:spPr>
          <a:xfrm rot="10800000" flipV="1">
            <a:off x="2315849" y="3770566"/>
            <a:ext cx="928693" cy="21431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139E7A73-9DDA-E3A0-C7C0-6098B8F1FA96}"/>
              </a:ext>
            </a:extLst>
          </p:cNvPr>
          <p:cNvSpPr/>
          <p:nvPr/>
        </p:nvSpPr>
        <p:spPr>
          <a:xfrm>
            <a:off x="3244541" y="4759720"/>
            <a:ext cx="1673021" cy="428628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علوم اجتماعية- علم الاجتماع</a:t>
            </a:r>
          </a:p>
        </p:txBody>
      </p:sp>
      <p:sp>
        <p:nvSpPr>
          <p:cNvPr id="51" name="Rogner et arrondir un rectangle à un seul coin 90">
            <a:extLst>
              <a:ext uri="{FF2B5EF4-FFF2-40B4-BE49-F238E27FC236}">
                <a16:creationId xmlns:a16="http://schemas.microsoft.com/office/drawing/2014/main" xmlns="" id="{53EEB826-C177-478B-4202-1C53D08B56D7}"/>
              </a:ext>
            </a:extLst>
          </p:cNvPr>
          <p:cNvSpPr/>
          <p:nvPr/>
        </p:nvSpPr>
        <p:spPr>
          <a:xfrm>
            <a:off x="393865" y="4866713"/>
            <a:ext cx="1884005" cy="317071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علم الاجتماع</a:t>
            </a:r>
          </a:p>
        </p:txBody>
      </p:sp>
      <p:cxnSp>
        <p:nvCxnSpPr>
          <p:cNvPr id="52" name="Connecteur droit avec flèche 51">
            <a:extLst>
              <a:ext uri="{FF2B5EF4-FFF2-40B4-BE49-F238E27FC236}">
                <a16:creationId xmlns:a16="http://schemas.microsoft.com/office/drawing/2014/main" xmlns="" id="{F507BD92-0C6E-D298-EC64-2ECA9B9C97E3}"/>
              </a:ext>
            </a:extLst>
          </p:cNvPr>
          <p:cNvCxnSpPr>
            <a:cxnSpLocks/>
            <a:stCxn id="50" idx="1"/>
            <a:endCxn id="51" idx="0"/>
          </p:cNvCxnSpPr>
          <p:nvPr/>
        </p:nvCxnSpPr>
        <p:spPr>
          <a:xfrm flipH="1">
            <a:off x="2277870" y="4974034"/>
            <a:ext cx="966671" cy="5121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" name="Groupe 1">
            <a:extLst>
              <a:ext uri="{FF2B5EF4-FFF2-40B4-BE49-F238E27FC236}">
                <a16:creationId xmlns:a16="http://schemas.microsoft.com/office/drawing/2014/main" xmlns="" id="{4A980BFD-1D30-AC62-231A-8D2FE7706937}"/>
              </a:ext>
            </a:extLst>
          </p:cNvPr>
          <p:cNvGrpSpPr/>
          <p:nvPr/>
        </p:nvGrpSpPr>
        <p:grpSpPr>
          <a:xfrm>
            <a:off x="2038043" y="177120"/>
            <a:ext cx="4835106" cy="1060015"/>
            <a:chOff x="2038043" y="177120"/>
            <a:chExt cx="4835106" cy="1060015"/>
          </a:xfrm>
        </p:grpSpPr>
        <p:pic>
          <p:nvPicPr>
            <p:cNvPr id="1026" name="Picture 2" descr="كلية العلوم الاجتماعية و الإنسانية البويرة – كلية العلوم الاجتماعية و الانسانية  جامعة البويرة">
              <a:extLst>
                <a:ext uri="{FF2B5EF4-FFF2-40B4-BE49-F238E27FC236}">
                  <a16:creationId xmlns:a16="http://schemas.microsoft.com/office/drawing/2014/main" xmlns="" id="{4974DB98-1532-3F09-6816-6F2F0F1E0CF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14784"/>
            <a:stretch/>
          </p:blipFill>
          <p:spPr bwMode="auto">
            <a:xfrm>
              <a:off x="2038043" y="188015"/>
              <a:ext cx="3758094" cy="1038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كلية الحقوق و العلوم السياسية جامعة محمد البشير الابراهيمي برج بوعريريج -  Home | Facebook">
              <a:extLst>
                <a:ext uri="{FF2B5EF4-FFF2-40B4-BE49-F238E27FC236}">
                  <a16:creationId xmlns:a16="http://schemas.microsoft.com/office/drawing/2014/main" xmlns="" id="{1DC1B28B-6897-5E4C-2F68-F6155A7FE8C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13134" y="177120"/>
              <a:ext cx="1060015" cy="10600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3435337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62">
            <a:extLst>
              <a:ext uri="{FF2B5EF4-FFF2-40B4-BE49-F238E27FC236}">
                <a16:creationId xmlns:a16="http://schemas.microsoft.com/office/drawing/2014/main" xmlns="" id="{BFB3F910-9C06-8772-975B-95C4E9C73944}"/>
              </a:ext>
            </a:extLst>
          </p:cNvPr>
          <p:cNvSpPr/>
          <p:nvPr/>
        </p:nvSpPr>
        <p:spPr>
          <a:xfrm rot="5400000">
            <a:off x="5741343" y="2949364"/>
            <a:ext cx="6219846" cy="50006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tIns="46800" rtlCol="0" anchor="ctr"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DZ" sz="2400" b="1" spc="50" dirty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كلية العلوم الاجتماعية والإنسانية</a:t>
            </a:r>
            <a:endParaRPr lang="ar-DZ" sz="2400" b="1" i="0" u="none" strike="noStrike" spc="50" dirty="0">
              <a:ln w="11430"/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akkal Majalla"/>
            </a:endParaRPr>
          </a:p>
        </p:txBody>
      </p:sp>
      <p:sp>
        <p:nvSpPr>
          <p:cNvPr id="64" name="Rectangle : coins arrondis 63">
            <a:extLst>
              <a:ext uri="{FF2B5EF4-FFF2-40B4-BE49-F238E27FC236}">
                <a16:creationId xmlns:a16="http://schemas.microsoft.com/office/drawing/2014/main" xmlns="" id="{379C2872-BEC0-14C7-9148-9D12D1B59CF4}"/>
              </a:ext>
            </a:extLst>
          </p:cNvPr>
          <p:cNvSpPr/>
          <p:nvPr/>
        </p:nvSpPr>
        <p:spPr>
          <a:xfrm>
            <a:off x="597032" y="1237135"/>
            <a:ext cx="7429552" cy="6514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à coins arrondis 9">
            <a:extLst>
              <a:ext uri="{FF2B5EF4-FFF2-40B4-BE49-F238E27FC236}">
                <a16:creationId xmlns:a16="http://schemas.microsoft.com/office/drawing/2014/main" xmlns="" id="{998994C0-3B92-E03B-4925-66FD33DB2E35}"/>
              </a:ext>
            </a:extLst>
          </p:cNvPr>
          <p:cNvSpPr/>
          <p:nvPr/>
        </p:nvSpPr>
        <p:spPr>
          <a:xfrm>
            <a:off x="6074704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solidFill>
                  <a:schemeClr val="lt1"/>
                </a:solidFill>
              </a:rPr>
              <a:t>ميدان</a:t>
            </a:r>
            <a:endParaRPr lang="fr-FR" sz="1400" b="1" dirty="0">
              <a:solidFill>
                <a:schemeClr val="lt1"/>
              </a:solidFill>
            </a:endParaRPr>
          </a:p>
        </p:txBody>
      </p:sp>
      <p:sp>
        <p:nvSpPr>
          <p:cNvPr id="71" name="Rectangle à coins arrondis 10">
            <a:extLst>
              <a:ext uri="{FF2B5EF4-FFF2-40B4-BE49-F238E27FC236}">
                <a16:creationId xmlns:a16="http://schemas.microsoft.com/office/drawing/2014/main" xmlns="" id="{730DCBDE-BA56-A693-770B-7811F9609C86}"/>
              </a:ext>
            </a:extLst>
          </p:cNvPr>
          <p:cNvSpPr/>
          <p:nvPr/>
        </p:nvSpPr>
        <p:spPr>
          <a:xfrm>
            <a:off x="3554465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solidFill>
                  <a:schemeClr val="lt1"/>
                </a:solidFill>
              </a:rPr>
              <a:t>شعبة</a:t>
            </a:r>
            <a:endParaRPr lang="fr-FR" sz="1400" b="1" dirty="0">
              <a:solidFill>
                <a:schemeClr val="lt1"/>
              </a:solidFill>
            </a:endParaRPr>
          </a:p>
        </p:txBody>
      </p:sp>
      <p:sp>
        <p:nvSpPr>
          <p:cNvPr id="74" name="Rectangle à coins arrondis 13">
            <a:extLst>
              <a:ext uri="{FF2B5EF4-FFF2-40B4-BE49-F238E27FC236}">
                <a16:creationId xmlns:a16="http://schemas.microsoft.com/office/drawing/2014/main" xmlns="" id="{8F43F451-B261-4059-EE84-E3779A90C516}"/>
              </a:ext>
            </a:extLst>
          </p:cNvPr>
          <p:cNvSpPr/>
          <p:nvPr/>
        </p:nvSpPr>
        <p:spPr>
          <a:xfrm>
            <a:off x="768383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solidFill>
                  <a:schemeClr val="lt1"/>
                </a:solidFill>
              </a:rPr>
              <a:t>تخصص</a:t>
            </a:r>
            <a:endParaRPr lang="fr-FR" sz="1400" b="1" dirty="0">
              <a:solidFill>
                <a:schemeClr val="lt1"/>
              </a:solidFill>
            </a:endParaRPr>
          </a:p>
        </p:txBody>
      </p:sp>
      <p:grpSp>
        <p:nvGrpSpPr>
          <p:cNvPr id="42" name="Groupe 41">
            <a:extLst>
              <a:ext uri="{FF2B5EF4-FFF2-40B4-BE49-F238E27FC236}">
                <a16:creationId xmlns:a16="http://schemas.microsoft.com/office/drawing/2014/main" xmlns="" id="{9BB5CA98-27BD-156C-9BF2-012857C7E8F6}"/>
              </a:ext>
            </a:extLst>
          </p:cNvPr>
          <p:cNvGrpSpPr/>
          <p:nvPr/>
        </p:nvGrpSpPr>
        <p:grpSpPr>
          <a:xfrm>
            <a:off x="7518286" y="2646292"/>
            <a:ext cx="1002142" cy="2295421"/>
            <a:chOff x="7818330" y="1165166"/>
            <a:chExt cx="1002142" cy="2295421"/>
          </a:xfrm>
        </p:grpSpPr>
        <p:sp>
          <p:nvSpPr>
            <p:cNvPr id="43" name="Rectangle : coins arrondis 42">
              <a:extLst>
                <a:ext uri="{FF2B5EF4-FFF2-40B4-BE49-F238E27FC236}">
                  <a16:creationId xmlns:a16="http://schemas.microsoft.com/office/drawing/2014/main" xmlns="" id="{FA3FEE0D-1CB7-161E-3635-2D1B2DEEA69B}"/>
                </a:ext>
              </a:extLst>
            </p:cNvPr>
            <p:cNvSpPr/>
            <p:nvPr/>
          </p:nvSpPr>
          <p:spPr>
            <a:xfrm>
              <a:off x="7818330" y="1165166"/>
              <a:ext cx="1000132" cy="2191826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Rectangle : coins arrondis 43">
              <a:extLst>
                <a:ext uri="{FF2B5EF4-FFF2-40B4-BE49-F238E27FC236}">
                  <a16:creationId xmlns:a16="http://schemas.microsoft.com/office/drawing/2014/main" xmlns="" id="{D0E300C9-DD5D-6294-6EE9-B8AEA0F79444}"/>
                </a:ext>
              </a:extLst>
            </p:cNvPr>
            <p:cNvSpPr/>
            <p:nvPr/>
          </p:nvSpPr>
          <p:spPr>
            <a:xfrm>
              <a:off x="7906072" y="1253872"/>
              <a:ext cx="914400" cy="210312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xmlns="" id="{04205818-DEFE-B3DC-B8C5-97900B357798}"/>
                </a:ext>
              </a:extLst>
            </p:cNvPr>
            <p:cNvSpPr/>
            <p:nvPr/>
          </p:nvSpPr>
          <p:spPr>
            <a:xfrm rot="5400000">
              <a:off x="7369009" y="2149986"/>
              <a:ext cx="2191827" cy="429375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ar-DZ" sz="60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ماستر</a:t>
              </a:r>
              <a:endParaRPr lang="fr-FR" sz="6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xmlns="" id="{39E7709E-2D8C-BD39-4C9A-37D30182A3BD}"/>
              </a:ext>
            </a:extLst>
          </p:cNvPr>
          <p:cNvGrpSpPr/>
          <p:nvPr/>
        </p:nvGrpSpPr>
        <p:grpSpPr>
          <a:xfrm>
            <a:off x="5244121" y="3138867"/>
            <a:ext cx="2118752" cy="1353244"/>
            <a:chOff x="4978940" y="4481283"/>
            <a:chExt cx="2689666" cy="1511982"/>
          </a:xfrm>
        </p:grpSpPr>
        <p:sp>
          <p:nvSpPr>
            <p:cNvPr id="48" name="Hexagone 47">
              <a:extLst>
                <a:ext uri="{FF2B5EF4-FFF2-40B4-BE49-F238E27FC236}">
                  <a16:creationId xmlns:a16="http://schemas.microsoft.com/office/drawing/2014/main" xmlns="" id="{A4D73840-10A6-82C4-1DCE-2AC58A6FA28C}"/>
                </a:ext>
              </a:extLst>
            </p:cNvPr>
            <p:cNvSpPr/>
            <p:nvPr/>
          </p:nvSpPr>
          <p:spPr>
            <a:xfrm>
              <a:off x="4978940" y="4481283"/>
              <a:ext cx="2689666" cy="1511982"/>
            </a:xfrm>
            <a:prstGeom prst="hexagon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5" name="Groupe 74">
              <a:extLst>
                <a:ext uri="{FF2B5EF4-FFF2-40B4-BE49-F238E27FC236}">
                  <a16:creationId xmlns:a16="http://schemas.microsoft.com/office/drawing/2014/main" xmlns="" id="{2216C688-22D9-2048-E661-77821E4F3BA4}"/>
                </a:ext>
              </a:extLst>
            </p:cNvPr>
            <p:cNvGrpSpPr/>
            <p:nvPr/>
          </p:nvGrpSpPr>
          <p:grpSpPr>
            <a:xfrm>
              <a:off x="5186221" y="4826730"/>
              <a:ext cx="2180616" cy="838090"/>
              <a:chOff x="4963152" y="1953195"/>
              <a:chExt cx="2180616" cy="838090"/>
            </a:xfrm>
          </p:grpSpPr>
          <p:sp>
            <p:nvSpPr>
              <p:cNvPr id="76" name="Ellipse 75">
                <a:extLst>
                  <a:ext uri="{FF2B5EF4-FFF2-40B4-BE49-F238E27FC236}">
                    <a16:creationId xmlns:a16="http://schemas.microsoft.com/office/drawing/2014/main" xmlns="" id="{2258BA83-C543-CDDA-95F2-5059CA9506E2}"/>
                  </a:ext>
                </a:extLst>
              </p:cNvPr>
              <p:cNvSpPr/>
              <p:nvPr/>
            </p:nvSpPr>
            <p:spPr>
              <a:xfrm>
                <a:off x="4963152" y="1953195"/>
                <a:ext cx="2180616" cy="8380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lumMod val="67000"/>
                    </a:schemeClr>
                  </a:gs>
                  <a:gs pos="48000">
                    <a:schemeClr val="accent6">
                      <a:lumMod val="97000"/>
                      <a:lumOff val="3000"/>
                    </a:schemeClr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DZ" sz="1400" u="none" strike="noStrike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</a:rPr>
                  <a:t>رياضيات </a:t>
                </a:r>
                <a:r>
                  <a:rPr lang="ar-DZ" sz="1400" u="none" strike="noStrike" dirty="0" err="1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</a:rPr>
                  <a:t>و</a:t>
                </a:r>
                <a:r>
                  <a:rPr lang="ar-DZ" sz="1400" u="none" strike="noStrike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</a:rPr>
                  <a:t> إعلام آلي</a:t>
                </a:r>
                <a:endParaRPr lang="fr-FR" sz="1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77" name="Ellipse 76">
                <a:extLst>
                  <a:ext uri="{FF2B5EF4-FFF2-40B4-BE49-F238E27FC236}">
                    <a16:creationId xmlns:a16="http://schemas.microsoft.com/office/drawing/2014/main" xmlns="" id="{7EBEAA51-40A1-1CC0-BEE8-7A32E692F52B}"/>
                  </a:ext>
                </a:extLst>
              </p:cNvPr>
              <p:cNvSpPr/>
              <p:nvPr/>
            </p:nvSpPr>
            <p:spPr>
              <a:xfrm>
                <a:off x="5046893" y="2011599"/>
                <a:ext cx="2011680" cy="731520"/>
              </a:xfrm>
              <a:prstGeom prst="ellipse">
                <a:avLst/>
              </a:prstGeom>
              <a:gradFill flip="none" rotWithShape="1">
                <a:gsLst>
                  <a:gs pos="0">
                    <a:schemeClr val="dk1">
                      <a:lumMod val="67000"/>
                    </a:schemeClr>
                  </a:gs>
                  <a:gs pos="48000">
                    <a:schemeClr val="dk1">
                      <a:lumMod val="97000"/>
                      <a:lumOff val="3000"/>
                    </a:schemeClr>
                  </a:gs>
                  <a:gs pos="100000">
                    <a:schemeClr val="dk1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 fontAlgn="ctr"/>
                <a:r>
                  <a:rPr lang="ar-DZ" sz="1400" b="1" dirty="0">
                    <a:solidFill>
                      <a:schemeClr val="bg1"/>
                    </a:solidFill>
                    <a:latin typeface="Sakkal Majalla"/>
                  </a:rPr>
                  <a:t>علوم</a:t>
                </a:r>
                <a:r>
                  <a:rPr lang="ar-SA" sz="1400" b="1" dirty="0">
                    <a:solidFill>
                      <a:schemeClr val="bg1"/>
                    </a:solidFill>
                    <a:latin typeface="Sakkal Majalla"/>
                  </a:rPr>
                  <a:t> </a:t>
                </a:r>
                <a:r>
                  <a:rPr lang="ar-DZ" sz="1400" b="1" dirty="0">
                    <a:solidFill>
                      <a:schemeClr val="bg1"/>
                    </a:solidFill>
                    <a:latin typeface="Sakkal Majalla"/>
                  </a:rPr>
                  <a:t>إنسانية واجتماعية</a:t>
                </a:r>
              </a:p>
            </p:txBody>
          </p:sp>
        </p:grpSp>
      </p:grpSp>
      <p:sp>
        <p:nvSpPr>
          <p:cNvPr id="82" name="Rogner et arrondir un rectangle à un seul coin 73">
            <a:extLst>
              <a:ext uri="{FF2B5EF4-FFF2-40B4-BE49-F238E27FC236}">
                <a16:creationId xmlns:a16="http://schemas.microsoft.com/office/drawing/2014/main" xmlns="" id="{75E0D244-5E77-B652-0DB0-006679A4B000}"/>
              </a:ext>
            </a:extLst>
          </p:cNvPr>
          <p:cNvSpPr/>
          <p:nvPr/>
        </p:nvSpPr>
        <p:spPr>
          <a:xfrm>
            <a:off x="179513" y="2590792"/>
            <a:ext cx="1927912" cy="428628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علم اجتماع التنظيم والعمل </a:t>
            </a:r>
          </a:p>
        </p:txBody>
      </p:sp>
      <p:cxnSp>
        <p:nvCxnSpPr>
          <p:cNvPr id="83" name="Connecteur droit avec flèche 82">
            <a:extLst>
              <a:ext uri="{FF2B5EF4-FFF2-40B4-BE49-F238E27FC236}">
                <a16:creationId xmlns:a16="http://schemas.microsoft.com/office/drawing/2014/main" xmlns="" id="{511E97EF-CDCF-F61C-5801-1757D732C8B4}"/>
              </a:ext>
            </a:extLst>
          </p:cNvPr>
          <p:cNvCxnSpPr>
            <a:cxnSpLocks/>
            <a:stCxn id="91" idx="1"/>
            <a:endCxn id="82" idx="0"/>
          </p:cNvCxnSpPr>
          <p:nvPr/>
        </p:nvCxnSpPr>
        <p:spPr>
          <a:xfrm flipH="1" flipV="1">
            <a:off x="2107425" y="2805106"/>
            <a:ext cx="1034764" cy="42862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84" name="Rectangle 83">
            <a:extLst>
              <a:ext uri="{FF2B5EF4-FFF2-40B4-BE49-F238E27FC236}">
                <a16:creationId xmlns:a16="http://schemas.microsoft.com/office/drawing/2014/main" xmlns="" id="{111148E1-304B-6F17-C1ED-3A2E503791EA}"/>
              </a:ext>
            </a:extLst>
          </p:cNvPr>
          <p:cNvSpPr/>
          <p:nvPr/>
        </p:nvSpPr>
        <p:spPr>
          <a:xfrm>
            <a:off x="3142189" y="4995167"/>
            <a:ext cx="1673021" cy="430370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العلوم الاجتماعية</a:t>
            </a:r>
            <a:r>
              <a:rPr lang="ar-SA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ar-DZ" sz="1400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-</a:t>
            </a:r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ar-SA" sz="1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علم النفس</a:t>
            </a:r>
          </a:p>
        </p:txBody>
      </p:sp>
      <p:sp>
        <p:nvSpPr>
          <p:cNvPr id="85" name="Rogner et arrondir un rectangle à un seul coin 76">
            <a:extLst>
              <a:ext uri="{FF2B5EF4-FFF2-40B4-BE49-F238E27FC236}">
                <a16:creationId xmlns:a16="http://schemas.microsoft.com/office/drawing/2014/main" xmlns="" id="{D143BF00-91F9-23EC-93B8-68F46EE3F145}"/>
              </a:ext>
            </a:extLst>
          </p:cNvPr>
          <p:cNvSpPr/>
          <p:nvPr/>
        </p:nvSpPr>
        <p:spPr>
          <a:xfrm>
            <a:off x="177841" y="3106097"/>
            <a:ext cx="1927911" cy="322903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علم اجتماع الاتصال</a:t>
            </a:r>
          </a:p>
        </p:txBody>
      </p:sp>
      <p:cxnSp>
        <p:nvCxnSpPr>
          <p:cNvPr id="86" name="Connecteur droit avec flèche 85">
            <a:extLst>
              <a:ext uri="{FF2B5EF4-FFF2-40B4-BE49-F238E27FC236}">
                <a16:creationId xmlns:a16="http://schemas.microsoft.com/office/drawing/2014/main" xmlns="" id="{42EE36D4-0899-078A-AEB9-428BC7E57F37}"/>
              </a:ext>
            </a:extLst>
          </p:cNvPr>
          <p:cNvCxnSpPr>
            <a:cxnSpLocks/>
            <a:stCxn id="91" idx="1"/>
            <a:endCxn id="85" idx="0"/>
          </p:cNvCxnSpPr>
          <p:nvPr/>
        </p:nvCxnSpPr>
        <p:spPr>
          <a:xfrm flipH="1">
            <a:off x="2105752" y="3233733"/>
            <a:ext cx="1036437" cy="338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87" name="Rogner et arrondir un rectangle à un seul coin 79">
            <a:extLst>
              <a:ext uri="{FF2B5EF4-FFF2-40B4-BE49-F238E27FC236}">
                <a16:creationId xmlns:a16="http://schemas.microsoft.com/office/drawing/2014/main" xmlns="" id="{782C304D-2267-C040-D609-14D81E2A89A2}"/>
              </a:ext>
            </a:extLst>
          </p:cNvPr>
          <p:cNvSpPr/>
          <p:nvPr/>
        </p:nvSpPr>
        <p:spPr>
          <a:xfrm>
            <a:off x="177841" y="3555610"/>
            <a:ext cx="1927911" cy="322903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علم اجتماع التربية</a:t>
            </a:r>
          </a:p>
        </p:txBody>
      </p:sp>
      <p:cxnSp>
        <p:nvCxnSpPr>
          <p:cNvPr id="88" name="Connecteur droit avec flèche 87">
            <a:extLst>
              <a:ext uri="{FF2B5EF4-FFF2-40B4-BE49-F238E27FC236}">
                <a16:creationId xmlns:a16="http://schemas.microsoft.com/office/drawing/2014/main" xmlns="" id="{75E62ACD-ED4D-02B2-D7B8-F518E14E2C73}"/>
              </a:ext>
            </a:extLst>
          </p:cNvPr>
          <p:cNvCxnSpPr>
            <a:cxnSpLocks/>
            <a:stCxn id="91" idx="1"/>
            <a:endCxn id="87" idx="0"/>
          </p:cNvCxnSpPr>
          <p:nvPr/>
        </p:nvCxnSpPr>
        <p:spPr>
          <a:xfrm flipH="1">
            <a:off x="2105752" y="3233733"/>
            <a:ext cx="1036437" cy="48332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89" name="Rogner et arrondir un rectangle à un seul coin 96">
            <a:extLst>
              <a:ext uri="{FF2B5EF4-FFF2-40B4-BE49-F238E27FC236}">
                <a16:creationId xmlns:a16="http://schemas.microsoft.com/office/drawing/2014/main" xmlns="" id="{45D2A5B9-E244-03F3-843F-234901D6F381}"/>
              </a:ext>
            </a:extLst>
          </p:cNvPr>
          <p:cNvSpPr/>
          <p:nvPr/>
        </p:nvSpPr>
        <p:spPr>
          <a:xfrm>
            <a:off x="177840" y="4481800"/>
            <a:ext cx="2118751" cy="728552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علم النفس العمل والتنظيم و تسيير الموارد البشرية</a:t>
            </a:r>
          </a:p>
        </p:txBody>
      </p:sp>
      <p:cxnSp>
        <p:nvCxnSpPr>
          <p:cNvPr id="90" name="Connecteur droit avec flèche 89">
            <a:extLst>
              <a:ext uri="{FF2B5EF4-FFF2-40B4-BE49-F238E27FC236}">
                <a16:creationId xmlns:a16="http://schemas.microsoft.com/office/drawing/2014/main" xmlns="" id="{A2B976FB-155A-59D1-ADFB-CFA05EFF7ED9}"/>
              </a:ext>
            </a:extLst>
          </p:cNvPr>
          <p:cNvCxnSpPr>
            <a:cxnSpLocks/>
            <a:stCxn id="84" idx="1"/>
            <a:endCxn id="89" idx="0"/>
          </p:cNvCxnSpPr>
          <p:nvPr/>
        </p:nvCxnSpPr>
        <p:spPr>
          <a:xfrm flipH="1" flipV="1">
            <a:off x="2296591" y="4846076"/>
            <a:ext cx="845598" cy="3642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1" name="Rectangle 90">
            <a:extLst>
              <a:ext uri="{FF2B5EF4-FFF2-40B4-BE49-F238E27FC236}">
                <a16:creationId xmlns:a16="http://schemas.microsoft.com/office/drawing/2014/main" xmlns="" id="{5BEB9EF3-02A2-4211-45CF-0CE35448DA7B}"/>
              </a:ext>
            </a:extLst>
          </p:cNvPr>
          <p:cNvSpPr/>
          <p:nvPr/>
        </p:nvSpPr>
        <p:spPr>
          <a:xfrm>
            <a:off x="3142189" y="3019419"/>
            <a:ext cx="1673021" cy="428628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العلوم الاجتماعية</a:t>
            </a:r>
            <a:r>
              <a:rPr lang="ar-SA" sz="1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ar-DZ" sz="1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-</a:t>
            </a:r>
            <a:endParaRPr lang="ar-SA" sz="1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ar-DZ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علم الاجتماع</a:t>
            </a:r>
          </a:p>
        </p:txBody>
      </p:sp>
      <p:sp>
        <p:nvSpPr>
          <p:cNvPr id="92" name="Rogner et arrondir un rectangle à un seul coin 100">
            <a:extLst>
              <a:ext uri="{FF2B5EF4-FFF2-40B4-BE49-F238E27FC236}">
                <a16:creationId xmlns:a16="http://schemas.microsoft.com/office/drawing/2014/main" xmlns="" id="{47F3466E-0E4E-254C-1913-1403440F6CD8}"/>
              </a:ext>
            </a:extLst>
          </p:cNvPr>
          <p:cNvSpPr/>
          <p:nvPr/>
        </p:nvSpPr>
        <p:spPr>
          <a:xfrm>
            <a:off x="177840" y="5425538"/>
            <a:ext cx="2118751" cy="444976"/>
          </a:xfrm>
          <a:prstGeom prst="snipRound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>
                <a:solidFill>
                  <a:schemeClr val="lt1"/>
                </a:solidFill>
              </a:rPr>
              <a:t>علم النفس المدرسي </a:t>
            </a:r>
          </a:p>
        </p:txBody>
      </p:sp>
      <p:cxnSp>
        <p:nvCxnSpPr>
          <p:cNvPr id="94" name="Connecteur droit avec flèche 93">
            <a:extLst>
              <a:ext uri="{FF2B5EF4-FFF2-40B4-BE49-F238E27FC236}">
                <a16:creationId xmlns:a16="http://schemas.microsoft.com/office/drawing/2014/main" xmlns="" id="{A6FFD706-847A-A3CC-AA0B-9F802B93782A}"/>
              </a:ext>
            </a:extLst>
          </p:cNvPr>
          <p:cNvCxnSpPr>
            <a:cxnSpLocks/>
            <a:stCxn id="84" idx="1"/>
            <a:endCxn id="92" idx="0"/>
          </p:cNvCxnSpPr>
          <p:nvPr/>
        </p:nvCxnSpPr>
        <p:spPr>
          <a:xfrm flipH="1">
            <a:off x="2296591" y="5210352"/>
            <a:ext cx="845598" cy="43767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95" name="Groupe 94">
            <a:extLst>
              <a:ext uri="{FF2B5EF4-FFF2-40B4-BE49-F238E27FC236}">
                <a16:creationId xmlns:a16="http://schemas.microsoft.com/office/drawing/2014/main" xmlns="" id="{1B671818-943F-29B9-D309-C56F8781A372}"/>
              </a:ext>
            </a:extLst>
          </p:cNvPr>
          <p:cNvGrpSpPr/>
          <p:nvPr/>
        </p:nvGrpSpPr>
        <p:grpSpPr>
          <a:xfrm>
            <a:off x="2038043" y="177120"/>
            <a:ext cx="4835106" cy="1060015"/>
            <a:chOff x="2038043" y="177120"/>
            <a:chExt cx="4835106" cy="1060015"/>
          </a:xfrm>
        </p:grpSpPr>
        <p:pic>
          <p:nvPicPr>
            <p:cNvPr id="99" name="Picture 2" descr="كلية العلوم الاجتماعية و الإنسانية البويرة – كلية العلوم الاجتماعية و الانسانية  جامعة البويرة">
              <a:extLst>
                <a:ext uri="{FF2B5EF4-FFF2-40B4-BE49-F238E27FC236}">
                  <a16:creationId xmlns:a16="http://schemas.microsoft.com/office/drawing/2014/main" xmlns="" id="{0305FBA0-EC95-5B41-FE1F-75FD345C67C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14784"/>
            <a:stretch/>
          </p:blipFill>
          <p:spPr bwMode="auto">
            <a:xfrm>
              <a:off x="2038043" y="188015"/>
              <a:ext cx="3758094" cy="1038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" name="Picture 4" descr="كلية الحقوق و العلوم السياسية جامعة محمد البشير الابراهيمي برج بوعريريج -  Home | Facebook">
              <a:extLst>
                <a:ext uri="{FF2B5EF4-FFF2-40B4-BE49-F238E27FC236}">
                  <a16:creationId xmlns:a16="http://schemas.microsoft.com/office/drawing/2014/main" xmlns="" id="{4F9E6692-F1D1-4D4F-6003-62B9C38336E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13134" y="177120"/>
              <a:ext cx="1060015" cy="10600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2282149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63">
            <a:extLst>
              <a:ext uri="{FF2B5EF4-FFF2-40B4-BE49-F238E27FC236}">
                <a16:creationId xmlns:a16="http://schemas.microsoft.com/office/drawing/2014/main" xmlns="" id="{379C2872-BEC0-14C7-9148-9D12D1B59CF4}"/>
              </a:ext>
            </a:extLst>
          </p:cNvPr>
          <p:cNvSpPr/>
          <p:nvPr/>
        </p:nvSpPr>
        <p:spPr>
          <a:xfrm>
            <a:off x="597032" y="1237135"/>
            <a:ext cx="7429552" cy="6514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à coins arrondis 9">
            <a:extLst>
              <a:ext uri="{FF2B5EF4-FFF2-40B4-BE49-F238E27FC236}">
                <a16:creationId xmlns:a16="http://schemas.microsoft.com/office/drawing/2014/main" xmlns="" id="{998994C0-3B92-E03B-4925-66FD33DB2E35}"/>
              </a:ext>
            </a:extLst>
          </p:cNvPr>
          <p:cNvSpPr/>
          <p:nvPr/>
        </p:nvSpPr>
        <p:spPr>
          <a:xfrm>
            <a:off x="6074704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solidFill>
                  <a:schemeClr val="lt1"/>
                </a:solidFill>
              </a:rPr>
              <a:t>ميدان</a:t>
            </a:r>
            <a:endParaRPr lang="fr-FR" sz="1400" b="1" dirty="0">
              <a:solidFill>
                <a:schemeClr val="lt1"/>
              </a:solidFill>
            </a:endParaRPr>
          </a:p>
        </p:txBody>
      </p:sp>
      <p:sp>
        <p:nvSpPr>
          <p:cNvPr id="6" name="Rectangle à coins arrondis 10">
            <a:extLst>
              <a:ext uri="{FF2B5EF4-FFF2-40B4-BE49-F238E27FC236}">
                <a16:creationId xmlns:a16="http://schemas.microsoft.com/office/drawing/2014/main" xmlns="" id="{730DCBDE-BA56-A693-770B-7811F9609C86}"/>
              </a:ext>
            </a:extLst>
          </p:cNvPr>
          <p:cNvSpPr/>
          <p:nvPr/>
        </p:nvSpPr>
        <p:spPr>
          <a:xfrm>
            <a:off x="3554465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solidFill>
                  <a:schemeClr val="lt1"/>
                </a:solidFill>
              </a:rPr>
              <a:t>شعبة</a:t>
            </a:r>
            <a:endParaRPr lang="fr-FR" sz="1400" b="1" dirty="0">
              <a:solidFill>
                <a:schemeClr val="lt1"/>
              </a:solidFill>
            </a:endParaRPr>
          </a:p>
        </p:txBody>
      </p:sp>
      <p:sp>
        <p:nvSpPr>
          <p:cNvPr id="7" name="Rectangle à coins arrondis 13">
            <a:extLst>
              <a:ext uri="{FF2B5EF4-FFF2-40B4-BE49-F238E27FC236}">
                <a16:creationId xmlns:a16="http://schemas.microsoft.com/office/drawing/2014/main" xmlns="" id="{8F43F451-B261-4059-EE84-E3779A90C516}"/>
              </a:ext>
            </a:extLst>
          </p:cNvPr>
          <p:cNvSpPr/>
          <p:nvPr/>
        </p:nvSpPr>
        <p:spPr>
          <a:xfrm>
            <a:off x="768383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solidFill>
                  <a:schemeClr val="lt1"/>
                </a:solidFill>
              </a:rPr>
              <a:t>تخصص</a:t>
            </a:r>
            <a:endParaRPr lang="fr-FR" sz="1400" b="1" dirty="0">
              <a:solidFill>
                <a:schemeClr val="lt1"/>
              </a:solidFill>
            </a:endParaRP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xmlns="" id="{9BB5CA98-27BD-156C-9BF2-012857C7E8F6}"/>
              </a:ext>
            </a:extLst>
          </p:cNvPr>
          <p:cNvGrpSpPr/>
          <p:nvPr/>
        </p:nvGrpSpPr>
        <p:grpSpPr>
          <a:xfrm>
            <a:off x="7524328" y="2204864"/>
            <a:ext cx="1002142" cy="2295421"/>
            <a:chOff x="7818330" y="1165166"/>
            <a:chExt cx="1002142" cy="2295421"/>
          </a:xfrm>
        </p:grpSpPr>
        <p:sp>
          <p:nvSpPr>
            <p:cNvPr id="9" name="Rectangle : coins arrondis 42">
              <a:extLst>
                <a:ext uri="{FF2B5EF4-FFF2-40B4-BE49-F238E27FC236}">
                  <a16:creationId xmlns:a16="http://schemas.microsoft.com/office/drawing/2014/main" xmlns="" id="{FA3FEE0D-1CB7-161E-3635-2D1B2DEEA69B}"/>
                </a:ext>
              </a:extLst>
            </p:cNvPr>
            <p:cNvSpPr/>
            <p:nvPr/>
          </p:nvSpPr>
          <p:spPr>
            <a:xfrm>
              <a:off x="7818330" y="1165166"/>
              <a:ext cx="1000132" cy="2191826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 : coins arrondis 43">
              <a:extLst>
                <a:ext uri="{FF2B5EF4-FFF2-40B4-BE49-F238E27FC236}">
                  <a16:creationId xmlns:a16="http://schemas.microsoft.com/office/drawing/2014/main" xmlns="" id="{D0E300C9-DD5D-6294-6EE9-B8AEA0F79444}"/>
                </a:ext>
              </a:extLst>
            </p:cNvPr>
            <p:cNvSpPr/>
            <p:nvPr/>
          </p:nvSpPr>
          <p:spPr>
            <a:xfrm>
              <a:off x="7906072" y="1253872"/>
              <a:ext cx="914400" cy="210312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04205818-DEFE-B3DC-B8C5-97900B357798}"/>
                </a:ext>
              </a:extLst>
            </p:cNvPr>
            <p:cNvSpPr/>
            <p:nvPr/>
          </p:nvSpPr>
          <p:spPr>
            <a:xfrm rot="5400000">
              <a:off x="7369009" y="2149986"/>
              <a:ext cx="2191827" cy="429375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ar-DZ" sz="600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دكتوراه</a:t>
              </a:r>
              <a:endParaRPr lang="fr-FR" sz="6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xmlns="" id="{39E7709E-2D8C-BD39-4C9A-37D30182A3BD}"/>
              </a:ext>
            </a:extLst>
          </p:cNvPr>
          <p:cNvGrpSpPr/>
          <p:nvPr/>
        </p:nvGrpSpPr>
        <p:grpSpPr>
          <a:xfrm>
            <a:off x="2195736" y="2204864"/>
            <a:ext cx="3198872" cy="1353244"/>
            <a:chOff x="4978940" y="4481283"/>
            <a:chExt cx="2689666" cy="1511982"/>
          </a:xfrm>
        </p:grpSpPr>
        <p:sp>
          <p:nvSpPr>
            <p:cNvPr id="13" name="Hexagone 12">
              <a:extLst>
                <a:ext uri="{FF2B5EF4-FFF2-40B4-BE49-F238E27FC236}">
                  <a16:creationId xmlns:a16="http://schemas.microsoft.com/office/drawing/2014/main" xmlns="" id="{A4D73840-10A6-82C4-1DCE-2AC58A6FA28C}"/>
                </a:ext>
              </a:extLst>
            </p:cNvPr>
            <p:cNvSpPr/>
            <p:nvPr/>
          </p:nvSpPr>
          <p:spPr>
            <a:xfrm>
              <a:off x="4978940" y="4481283"/>
              <a:ext cx="2689666" cy="1511982"/>
            </a:xfrm>
            <a:prstGeom prst="hexagon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e 74">
              <a:extLst>
                <a:ext uri="{FF2B5EF4-FFF2-40B4-BE49-F238E27FC236}">
                  <a16:creationId xmlns:a16="http://schemas.microsoft.com/office/drawing/2014/main" xmlns="" id="{2216C688-22D9-2048-E661-77821E4F3BA4}"/>
                </a:ext>
              </a:extLst>
            </p:cNvPr>
            <p:cNvGrpSpPr/>
            <p:nvPr/>
          </p:nvGrpSpPr>
          <p:grpSpPr>
            <a:xfrm>
              <a:off x="5186221" y="4826730"/>
              <a:ext cx="2180616" cy="838090"/>
              <a:chOff x="4963152" y="1953195"/>
              <a:chExt cx="2180616" cy="838090"/>
            </a:xfrm>
          </p:grpSpPr>
          <p:sp>
            <p:nvSpPr>
              <p:cNvPr id="15" name="Ellipse 14">
                <a:extLst>
                  <a:ext uri="{FF2B5EF4-FFF2-40B4-BE49-F238E27FC236}">
                    <a16:creationId xmlns:a16="http://schemas.microsoft.com/office/drawing/2014/main" xmlns="" id="{2258BA83-C543-CDDA-95F2-5059CA9506E2}"/>
                  </a:ext>
                </a:extLst>
              </p:cNvPr>
              <p:cNvSpPr/>
              <p:nvPr/>
            </p:nvSpPr>
            <p:spPr>
              <a:xfrm>
                <a:off x="4963152" y="1953195"/>
                <a:ext cx="2180616" cy="8380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lumMod val="67000"/>
                    </a:schemeClr>
                  </a:gs>
                  <a:gs pos="48000">
                    <a:schemeClr val="accent6">
                      <a:lumMod val="97000"/>
                      <a:lumOff val="3000"/>
                    </a:schemeClr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DZ" sz="1400" u="none" strike="noStrike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</a:rPr>
                  <a:t>رياضيات </a:t>
                </a:r>
                <a:r>
                  <a:rPr lang="ar-DZ" sz="1400" u="none" strike="noStrike" dirty="0" err="1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</a:rPr>
                  <a:t>و</a:t>
                </a:r>
                <a:r>
                  <a:rPr lang="ar-DZ" sz="1400" u="none" strike="noStrike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</a:rPr>
                  <a:t> إعلام آلي</a:t>
                </a:r>
                <a:endParaRPr lang="fr-FR" sz="1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16" name="Ellipse 15">
                <a:extLst>
                  <a:ext uri="{FF2B5EF4-FFF2-40B4-BE49-F238E27FC236}">
                    <a16:creationId xmlns:a16="http://schemas.microsoft.com/office/drawing/2014/main" xmlns="" id="{7EBEAA51-40A1-1CC0-BEE8-7A32E692F52B}"/>
                  </a:ext>
                </a:extLst>
              </p:cNvPr>
              <p:cNvSpPr/>
              <p:nvPr/>
            </p:nvSpPr>
            <p:spPr>
              <a:xfrm>
                <a:off x="5046893" y="2011599"/>
                <a:ext cx="2011680" cy="731520"/>
              </a:xfrm>
              <a:prstGeom prst="ellipse">
                <a:avLst/>
              </a:prstGeom>
              <a:gradFill flip="none" rotWithShape="1">
                <a:gsLst>
                  <a:gs pos="0">
                    <a:schemeClr val="dk1">
                      <a:lumMod val="67000"/>
                    </a:schemeClr>
                  </a:gs>
                  <a:gs pos="48000">
                    <a:schemeClr val="dk1">
                      <a:lumMod val="97000"/>
                      <a:lumOff val="3000"/>
                    </a:schemeClr>
                  </a:gs>
                  <a:gs pos="100000">
                    <a:schemeClr val="dk1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 fontAlgn="ctr"/>
                <a:r>
                  <a:rPr lang="ar-DZ" sz="1400" b="1" dirty="0">
                    <a:solidFill>
                      <a:schemeClr val="bg1"/>
                    </a:solidFill>
                    <a:latin typeface="Sakkal Majalla"/>
                  </a:rPr>
                  <a:t>علوم</a:t>
                </a:r>
                <a:r>
                  <a:rPr lang="ar-SA" sz="1400" b="1" dirty="0">
                    <a:solidFill>
                      <a:schemeClr val="bg1"/>
                    </a:solidFill>
                    <a:latin typeface="Sakkal Majalla"/>
                  </a:rPr>
                  <a:t> </a:t>
                </a:r>
                <a:r>
                  <a:rPr lang="ar-DZ" sz="1400" b="1" dirty="0" smtClean="0">
                    <a:solidFill>
                      <a:schemeClr val="bg1"/>
                    </a:solidFill>
                    <a:latin typeface="Sakkal Majalla"/>
                  </a:rPr>
                  <a:t>إنسانية </a:t>
                </a:r>
                <a:r>
                  <a:rPr lang="ar-DZ" sz="1400" b="1" dirty="0">
                    <a:solidFill>
                      <a:schemeClr val="bg1"/>
                    </a:solidFill>
                    <a:latin typeface="Sakkal Majalla"/>
                  </a:rPr>
                  <a:t>واجتماعية</a:t>
                </a:r>
              </a:p>
            </p:txBody>
          </p:sp>
        </p:grp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5BEB9EF3-02A2-4211-45CF-0CE35448DA7B}"/>
              </a:ext>
            </a:extLst>
          </p:cNvPr>
          <p:cNvSpPr/>
          <p:nvPr/>
        </p:nvSpPr>
        <p:spPr>
          <a:xfrm>
            <a:off x="539552" y="4509120"/>
            <a:ext cx="7380312" cy="1512168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 rtl="1"/>
            <a:r>
              <a:rPr lang="ar-DZ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العلوم الاجتماعية  شعبة علم الاجتماع</a:t>
            </a:r>
            <a:r>
              <a:rPr lang="ar-SA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ar-DZ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– علم اجتماع </a:t>
            </a:r>
            <a:r>
              <a:rPr lang="ar-DZ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التربية </a:t>
            </a:r>
            <a:r>
              <a:rPr lang="ar-DZ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،  علم اجتماع التنظيم والعمل</a:t>
            </a:r>
          </a:p>
          <a:p>
            <a:pPr algn="ctr" rtl="1"/>
            <a:r>
              <a:rPr lang="ar-DZ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علم اجتماع الاتصال </a:t>
            </a:r>
            <a:endParaRPr lang="ar-SA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grpSp>
        <p:nvGrpSpPr>
          <p:cNvPr id="24" name="Groupe 23">
            <a:extLst>
              <a:ext uri="{FF2B5EF4-FFF2-40B4-BE49-F238E27FC236}">
                <a16:creationId xmlns:a16="http://schemas.microsoft.com/office/drawing/2014/main" xmlns="" id="{1B671818-943F-29B9-D309-C56F8781A372}"/>
              </a:ext>
            </a:extLst>
          </p:cNvPr>
          <p:cNvGrpSpPr/>
          <p:nvPr/>
        </p:nvGrpSpPr>
        <p:grpSpPr>
          <a:xfrm>
            <a:off x="2038043" y="177120"/>
            <a:ext cx="4835106" cy="1060015"/>
            <a:chOff x="2038043" y="177120"/>
            <a:chExt cx="4835106" cy="1060015"/>
          </a:xfrm>
        </p:grpSpPr>
        <p:pic>
          <p:nvPicPr>
            <p:cNvPr id="25" name="Picture 2" descr="كلية العلوم الاجتماعية و الإنسانية البويرة – كلية العلوم الاجتماعية و الانسانية  جامعة البويرة">
              <a:extLst>
                <a:ext uri="{FF2B5EF4-FFF2-40B4-BE49-F238E27FC236}">
                  <a16:creationId xmlns:a16="http://schemas.microsoft.com/office/drawing/2014/main" xmlns="" id="{0305FBA0-EC95-5B41-FE1F-75FD345C67C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14784"/>
            <a:stretch/>
          </p:blipFill>
          <p:spPr bwMode="auto">
            <a:xfrm>
              <a:off x="2038043" y="188015"/>
              <a:ext cx="3758094" cy="1038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4" descr="كلية الحقوق و العلوم السياسية جامعة محمد البشير الابراهيمي برج بوعريريج -  Home | Facebook">
              <a:extLst>
                <a:ext uri="{FF2B5EF4-FFF2-40B4-BE49-F238E27FC236}">
                  <a16:creationId xmlns:a16="http://schemas.microsoft.com/office/drawing/2014/main" xmlns="" id="{4F9E6692-F1D1-4D4F-6003-62B9C38336E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13134" y="177120"/>
              <a:ext cx="1060015" cy="10600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 : coins arrondis 63">
            <a:extLst>
              <a:ext uri="{FF2B5EF4-FFF2-40B4-BE49-F238E27FC236}">
                <a16:creationId xmlns:a16="http://schemas.microsoft.com/office/drawing/2014/main" xmlns="" id="{379C2872-BEC0-14C7-9148-9D12D1B59CF4}"/>
              </a:ext>
            </a:extLst>
          </p:cNvPr>
          <p:cNvSpPr/>
          <p:nvPr/>
        </p:nvSpPr>
        <p:spPr>
          <a:xfrm>
            <a:off x="597032" y="1237135"/>
            <a:ext cx="7429552" cy="6514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à coins arrondis 9">
            <a:extLst>
              <a:ext uri="{FF2B5EF4-FFF2-40B4-BE49-F238E27FC236}">
                <a16:creationId xmlns:a16="http://schemas.microsoft.com/office/drawing/2014/main" xmlns="" id="{998994C0-3B92-E03B-4925-66FD33DB2E35}"/>
              </a:ext>
            </a:extLst>
          </p:cNvPr>
          <p:cNvSpPr/>
          <p:nvPr/>
        </p:nvSpPr>
        <p:spPr>
          <a:xfrm>
            <a:off x="6074704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 dirty="0">
                <a:solidFill>
                  <a:schemeClr val="lt1"/>
                </a:solidFill>
              </a:rPr>
              <a:t>ميدان</a:t>
            </a:r>
            <a:endParaRPr lang="fr-FR" sz="1400" b="1" dirty="0">
              <a:solidFill>
                <a:schemeClr val="lt1"/>
              </a:solidFill>
            </a:endParaRPr>
          </a:p>
        </p:txBody>
      </p:sp>
      <p:sp>
        <p:nvSpPr>
          <p:cNvPr id="4" name="Rectangle à coins arrondis 10">
            <a:extLst>
              <a:ext uri="{FF2B5EF4-FFF2-40B4-BE49-F238E27FC236}">
                <a16:creationId xmlns:a16="http://schemas.microsoft.com/office/drawing/2014/main" xmlns="" id="{730DCBDE-BA56-A693-770B-7811F9609C86}"/>
              </a:ext>
            </a:extLst>
          </p:cNvPr>
          <p:cNvSpPr/>
          <p:nvPr/>
        </p:nvSpPr>
        <p:spPr>
          <a:xfrm>
            <a:off x="3554465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solidFill>
                  <a:schemeClr val="lt1"/>
                </a:solidFill>
              </a:rPr>
              <a:t>شعبة</a:t>
            </a:r>
            <a:endParaRPr lang="fr-FR" sz="1400" b="1" dirty="0">
              <a:solidFill>
                <a:schemeClr val="lt1"/>
              </a:solidFill>
            </a:endParaRPr>
          </a:p>
        </p:txBody>
      </p:sp>
      <p:sp>
        <p:nvSpPr>
          <p:cNvPr id="5" name="Rectangle à coins arrondis 13">
            <a:extLst>
              <a:ext uri="{FF2B5EF4-FFF2-40B4-BE49-F238E27FC236}">
                <a16:creationId xmlns:a16="http://schemas.microsoft.com/office/drawing/2014/main" xmlns="" id="{8F43F451-B261-4059-EE84-E3779A90C516}"/>
              </a:ext>
            </a:extLst>
          </p:cNvPr>
          <p:cNvSpPr/>
          <p:nvPr/>
        </p:nvSpPr>
        <p:spPr>
          <a:xfrm>
            <a:off x="768383" y="1407739"/>
            <a:ext cx="1377231" cy="28575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1400" b="1">
                <a:solidFill>
                  <a:schemeClr val="lt1"/>
                </a:solidFill>
              </a:rPr>
              <a:t>تخصص</a:t>
            </a:r>
            <a:endParaRPr lang="fr-FR" sz="1400" b="1" dirty="0">
              <a:solidFill>
                <a:schemeClr val="lt1"/>
              </a:solidFill>
            </a:endParaRP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xmlns="" id="{9BB5CA98-27BD-156C-9BF2-012857C7E8F6}"/>
              </a:ext>
            </a:extLst>
          </p:cNvPr>
          <p:cNvGrpSpPr/>
          <p:nvPr/>
        </p:nvGrpSpPr>
        <p:grpSpPr>
          <a:xfrm>
            <a:off x="7524328" y="2204864"/>
            <a:ext cx="1002142" cy="2295421"/>
            <a:chOff x="7818330" y="1165166"/>
            <a:chExt cx="1002142" cy="2295421"/>
          </a:xfrm>
        </p:grpSpPr>
        <p:sp>
          <p:nvSpPr>
            <p:cNvPr id="7" name="Rectangle : coins arrondis 42">
              <a:extLst>
                <a:ext uri="{FF2B5EF4-FFF2-40B4-BE49-F238E27FC236}">
                  <a16:creationId xmlns:a16="http://schemas.microsoft.com/office/drawing/2014/main" xmlns="" id="{FA3FEE0D-1CB7-161E-3635-2D1B2DEEA69B}"/>
                </a:ext>
              </a:extLst>
            </p:cNvPr>
            <p:cNvSpPr/>
            <p:nvPr/>
          </p:nvSpPr>
          <p:spPr>
            <a:xfrm>
              <a:off x="7818330" y="1165166"/>
              <a:ext cx="1000132" cy="2191826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 : coins arrondis 43">
              <a:extLst>
                <a:ext uri="{FF2B5EF4-FFF2-40B4-BE49-F238E27FC236}">
                  <a16:creationId xmlns:a16="http://schemas.microsoft.com/office/drawing/2014/main" xmlns="" id="{D0E300C9-DD5D-6294-6EE9-B8AEA0F79444}"/>
                </a:ext>
              </a:extLst>
            </p:cNvPr>
            <p:cNvSpPr/>
            <p:nvPr/>
          </p:nvSpPr>
          <p:spPr>
            <a:xfrm>
              <a:off x="7906072" y="1253872"/>
              <a:ext cx="914400" cy="210312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xmlns="" id="{04205818-DEFE-B3DC-B8C5-97900B357798}"/>
                </a:ext>
              </a:extLst>
            </p:cNvPr>
            <p:cNvSpPr/>
            <p:nvPr/>
          </p:nvSpPr>
          <p:spPr>
            <a:xfrm rot="5400000">
              <a:off x="7369009" y="2149986"/>
              <a:ext cx="2191827" cy="429375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ar-DZ" sz="600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دكتوراه</a:t>
              </a:r>
              <a:endParaRPr lang="fr-FR" sz="6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10" name="Groupe 9">
            <a:extLst>
              <a:ext uri="{FF2B5EF4-FFF2-40B4-BE49-F238E27FC236}">
                <a16:creationId xmlns:a16="http://schemas.microsoft.com/office/drawing/2014/main" xmlns="" id="{39E7709E-2D8C-BD39-4C9A-37D30182A3BD}"/>
              </a:ext>
            </a:extLst>
          </p:cNvPr>
          <p:cNvGrpSpPr/>
          <p:nvPr/>
        </p:nvGrpSpPr>
        <p:grpSpPr>
          <a:xfrm>
            <a:off x="2195736" y="2204864"/>
            <a:ext cx="3198872" cy="1353244"/>
            <a:chOff x="4978940" y="4481283"/>
            <a:chExt cx="2689666" cy="1511982"/>
          </a:xfrm>
        </p:grpSpPr>
        <p:sp>
          <p:nvSpPr>
            <p:cNvPr id="11" name="Hexagone 10">
              <a:extLst>
                <a:ext uri="{FF2B5EF4-FFF2-40B4-BE49-F238E27FC236}">
                  <a16:creationId xmlns:a16="http://schemas.microsoft.com/office/drawing/2014/main" xmlns="" id="{A4D73840-10A6-82C4-1DCE-2AC58A6FA28C}"/>
                </a:ext>
              </a:extLst>
            </p:cNvPr>
            <p:cNvSpPr/>
            <p:nvPr/>
          </p:nvSpPr>
          <p:spPr>
            <a:xfrm>
              <a:off x="4978940" y="4481283"/>
              <a:ext cx="2689666" cy="1511982"/>
            </a:xfrm>
            <a:prstGeom prst="hexagon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e 74">
              <a:extLst>
                <a:ext uri="{FF2B5EF4-FFF2-40B4-BE49-F238E27FC236}">
                  <a16:creationId xmlns:a16="http://schemas.microsoft.com/office/drawing/2014/main" xmlns="" id="{2216C688-22D9-2048-E661-77821E4F3BA4}"/>
                </a:ext>
              </a:extLst>
            </p:cNvPr>
            <p:cNvGrpSpPr/>
            <p:nvPr/>
          </p:nvGrpSpPr>
          <p:grpSpPr>
            <a:xfrm>
              <a:off x="5186221" y="4826730"/>
              <a:ext cx="2180616" cy="838090"/>
              <a:chOff x="4963152" y="1953195"/>
              <a:chExt cx="2180616" cy="838090"/>
            </a:xfrm>
          </p:grpSpPr>
          <p:sp>
            <p:nvSpPr>
              <p:cNvPr id="13" name="Ellipse 12">
                <a:extLst>
                  <a:ext uri="{FF2B5EF4-FFF2-40B4-BE49-F238E27FC236}">
                    <a16:creationId xmlns:a16="http://schemas.microsoft.com/office/drawing/2014/main" xmlns="" id="{2258BA83-C543-CDDA-95F2-5059CA9506E2}"/>
                  </a:ext>
                </a:extLst>
              </p:cNvPr>
              <p:cNvSpPr/>
              <p:nvPr/>
            </p:nvSpPr>
            <p:spPr>
              <a:xfrm>
                <a:off x="4963152" y="1953195"/>
                <a:ext cx="2180616" cy="83809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6">
                      <a:lumMod val="67000"/>
                    </a:schemeClr>
                  </a:gs>
                  <a:gs pos="48000">
                    <a:schemeClr val="accent6">
                      <a:lumMod val="97000"/>
                      <a:lumOff val="3000"/>
                    </a:schemeClr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DZ" sz="1400" u="none" strike="noStrike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</a:rPr>
                  <a:t>رياضيات </a:t>
                </a:r>
                <a:r>
                  <a:rPr lang="ar-DZ" sz="1400" u="none" strike="noStrike" dirty="0" err="1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</a:rPr>
                  <a:t>و</a:t>
                </a:r>
                <a:r>
                  <a:rPr lang="ar-DZ" sz="1400" u="none" strike="noStrike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</a:rPr>
                  <a:t> إعلام آلي</a:t>
                </a:r>
                <a:endParaRPr lang="fr-FR" sz="1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14" name="Ellipse 13">
                <a:extLst>
                  <a:ext uri="{FF2B5EF4-FFF2-40B4-BE49-F238E27FC236}">
                    <a16:creationId xmlns:a16="http://schemas.microsoft.com/office/drawing/2014/main" xmlns="" id="{7EBEAA51-40A1-1CC0-BEE8-7A32E692F52B}"/>
                  </a:ext>
                </a:extLst>
              </p:cNvPr>
              <p:cNvSpPr/>
              <p:nvPr/>
            </p:nvSpPr>
            <p:spPr>
              <a:xfrm>
                <a:off x="5046893" y="2011599"/>
                <a:ext cx="2011680" cy="731520"/>
              </a:xfrm>
              <a:prstGeom prst="ellipse">
                <a:avLst/>
              </a:prstGeom>
              <a:gradFill flip="none" rotWithShape="1">
                <a:gsLst>
                  <a:gs pos="0">
                    <a:schemeClr val="dk1">
                      <a:lumMod val="67000"/>
                    </a:schemeClr>
                  </a:gs>
                  <a:gs pos="48000">
                    <a:schemeClr val="dk1">
                      <a:lumMod val="97000"/>
                      <a:lumOff val="3000"/>
                    </a:schemeClr>
                  </a:gs>
                  <a:gs pos="100000">
                    <a:schemeClr val="dk1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1" fontAlgn="ctr"/>
                <a:r>
                  <a:rPr lang="ar-DZ" sz="1400" b="1" dirty="0">
                    <a:solidFill>
                      <a:schemeClr val="bg1"/>
                    </a:solidFill>
                    <a:latin typeface="Sakkal Majalla"/>
                  </a:rPr>
                  <a:t>علوم</a:t>
                </a:r>
                <a:r>
                  <a:rPr lang="ar-SA" sz="1400" b="1" dirty="0">
                    <a:solidFill>
                      <a:schemeClr val="bg1"/>
                    </a:solidFill>
                    <a:latin typeface="Sakkal Majalla"/>
                  </a:rPr>
                  <a:t> </a:t>
                </a:r>
                <a:r>
                  <a:rPr lang="ar-DZ" sz="1400" b="1" dirty="0" smtClean="0">
                    <a:solidFill>
                      <a:schemeClr val="bg1"/>
                    </a:solidFill>
                    <a:latin typeface="Sakkal Majalla"/>
                  </a:rPr>
                  <a:t>إنسانية </a:t>
                </a:r>
                <a:r>
                  <a:rPr lang="ar-DZ" sz="1400" b="1" dirty="0">
                    <a:solidFill>
                      <a:schemeClr val="bg1"/>
                    </a:solidFill>
                    <a:latin typeface="Sakkal Majalla"/>
                  </a:rPr>
                  <a:t>واجتماعية</a:t>
                </a:r>
              </a:p>
            </p:txBody>
          </p:sp>
        </p:grp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5BEB9EF3-02A2-4211-45CF-0CE35448DA7B}"/>
              </a:ext>
            </a:extLst>
          </p:cNvPr>
          <p:cNvSpPr/>
          <p:nvPr/>
        </p:nvSpPr>
        <p:spPr>
          <a:xfrm>
            <a:off x="539552" y="4509120"/>
            <a:ext cx="7380312" cy="1512168"/>
          </a:xfrm>
          <a:prstGeom prst="rect">
            <a:avLst/>
          </a:prstGeom>
          <a:gradFill flip="none" rotWithShape="1">
            <a:gsLst>
              <a:gs pos="0">
                <a:schemeClr val="dk1">
                  <a:lumMod val="67000"/>
                </a:schemeClr>
              </a:gs>
              <a:gs pos="48000">
                <a:schemeClr val="dk1">
                  <a:lumMod val="97000"/>
                  <a:lumOff val="3000"/>
                </a:schemeClr>
              </a:gs>
              <a:gs pos="100000">
                <a:schemeClr val="dk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 rtl="1"/>
            <a:r>
              <a:rPr lang="ar-DZ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العلوم الاجتماعية  شعبة علم النفس–       علم النفس العيادي،  </a:t>
            </a:r>
          </a:p>
          <a:p>
            <a:pPr algn="ctr" rtl="1"/>
            <a:r>
              <a:rPr lang="ar-DZ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علم النفس العمل و</a:t>
            </a:r>
            <a:r>
              <a:rPr lang="fr-FR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ar-DZ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التنظيم ، علم النفس المدرسي</a:t>
            </a:r>
            <a:endParaRPr lang="ar-SA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xmlns="" id="{1B671818-943F-29B9-D309-C56F8781A372}"/>
              </a:ext>
            </a:extLst>
          </p:cNvPr>
          <p:cNvGrpSpPr/>
          <p:nvPr/>
        </p:nvGrpSpPr>
        <p:grpSpPr>
          <a:xfrm>
            <a:off x="2038043" y="177120"/>
            <a:ext cx="4835106" cy="1060015"/>
            <a:chOff x="2038043" y="177120"/>
            <a:chExt cx="4835106" cy="1060015"/>
          </a:xfrm>
        </p:grpSpPr>
        <p:pic>
          <p:nvPicPr>
            <p:cNvPr id="17" name="Picture 2" descr="كلية العلوم الاجتماعية و الإنسانية البويرة – كلية العلوم الاجتماعية و الانسانية  جامعة البويرة">
              <a:extLst>
                <a:ext uri="{FF2B5EF4-FFF2-40B4-BE49-F238E27FC236}">
                  <a16:creationId xmlns:a16="http://schemas.microsoft.com/office/drawing/2014/main" xmlns="" id="{0305FBA0-EC95-5B41-FE1F-75FD345C67C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14784"/>
            <a:stretch/>
          </p:blipFill>
          <p:spPr bwMode="auto">
            <a:xfrm>
              <a:off x="2038043" y="188015"/>
              <a:ext cx="3758094" cy="1038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4" descr="كلية الحقوق و العلوم السياسية جامعة محمد البشير الابراهيمي برج بوعريريج -  Home | Facebook">
              <a:extLst>
                <a:ext uri="{FF2B5EF4-FFF2-40B4-BE49-F238E27FC236}">
                  <a16:creationId xmlns:a16="http://schemas.microsoft.com/office/drawing/2014/main" xmlns="" id="{4F9E6692-F1D1-4D4F-6003-62B9C38336E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13134" y="177120"/>
              <a:ext cx="1060015" cy="10600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2273</TotalTime>
  <Words>191</Words>
  <Application>Microsoft Office PowerPoint</Application>
  <PresentationFormat>Affichage à l'écran (4:3)</PresentationFormat>
  <Paragraphs>58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Retrospect</vt:lpstr>
      <vt:lpstr>Diapositive 1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Adel</dc:creator>
  <cp:lastModifiedBy>hamza</cp:lastModifiedBy>
  <cp:revision>142</cp:revision>
  <dcterms:created xsi:type="dcterms:W3CDTF">2020-10-11T10:13:42Z</dcterms:created>
  <dcterms:modified xsi:type="dcterms:W3CDTF">2023-04-26T22:40:01Z</dcterms:modified>
</cp:coreProperties>
</file>